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14" autoAdjust="0"/>
    <p:restoredTop sz="94660"/>
  </p:normalViewPr>
  <p:slideViewPr>
    <p:cSldViewPr snapToGrid="0">
      <p:cViewPr>
        <p:scale>
          <a:sx n="66" d="100"/>
          <a:sy n="66" d="100"/>
        </p:scale>
        <p:origin x="792" y="3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Sittler" userId="9b56c77e51128ebf" providerId="LiveId" clId="{09547AC4-446A-4F3F-95AC-BA9FF2AE3D8D}"/>
    <pc:docChg chg="undo redo custSel addSld modSld">
      <pc:chgData name="Thomas Sittler" userId="9b56c77e51128ebf" providerId="LiveId" clId="{09547AC4-446A-4F3F-95AC-BA9FF2AE3D8D}" dt="2018-01-11T20:36:49.633" v="223" actId="20577"/>
      <pc:docMkLst>
        <pc:docMk/>
      </pc:docMkLst>
      <pc:sldChg chg="addSp delSp modSp">
        <pc:chgData name="Thomas Sittler" userId="9b56c77e51128ebf" providerId="LiveId" clId="{09547AC4-446A-4F3F-95AC-BA9FF2AE3D8D}" dt="2018-01-11T20:31:17.827" v="197" actId="20577"/>
        <pc:sldMkLst>
          <pc:docMk/>
          <pc:sldMk cId="3084452525" sldId="256"/>
        </pc:sldMkLst>
        <pc:spChg chg="del mod">
          <ac:chgData name="Thomas Sittler" userId="9b56c77e51128ebf" providerId="LiveId" clId="{09547AC4-446A-4F3F-95AC-BA9FF2AE3D8D}" dt="2018-01-11T20:00:47.797" v="83" actId="478"/>
          <ac:spMkLst>
            <pc:docMk/>
            <pc:sldMk cId="3084452525" sldId="256"/>
            <ac:spMk id="4" creationId="{36708157-2062-4C81-A057-DABB535102CF}"/>
          </ac:spMkLst>
        </pc:spChg>
        <pc:spChg chg="del mod">
          <ac:chgData name="Thomas Sittler" userId="9b56c77e51128ebf" providerId="LiveId" clId="{09547AC4-446A-4F3F-95AC-BA9FF2AE3D8D}" dt="2018-01-11T20:02:26.007" v="134" actId="478"/>
          <ac:spMkLst>
            <pc:docMk/>
            <pc:sldMk cId="3084452525" sldId="256"/>
            <ac:spMk id="5" creationId="{B322CFCF-6BAF-411C-8AFC-40FBADCE6131}"/>
          </ac:spMkLst>
        </pc:spChg>
        <pc:spChg chg="mod">
          <ac:chgData name="Thomas Sittler" userId="9b56c77e51128ebf" providerId="LiveId" clId="{09547AC4-446A-4F3F-95AC-BA9FF2AE3D8D}" dt="2018-01-11T20:30:44.219" v="183" actId="1076"/>
          <ac:spMkLst>
            <pc:docMk/>
            <pc:sldMk cId="3084452525" sldId="256"/>
            <ac:spMk id="6" creationId="{83A84FD1-8A25-4047-AE79-911F0450A8FA}"/>
          </ac:spMkLst>
        </pc:spChg>
        <pc:spChg chg="add mod ord">
          <ac:chgData name="Thomas Sittler" userId="9b56c77e51128ebf" providerId="LiveId" clId="{09547AC4-446A-4F3F-95AC-BA9FF2AE3D8D}" dt="2018-01-11T20:31:06.505" v="191" actId="14100"/>
          <ac:spMkLst>
            <pc:docMk/>
            <pc:sldMk cId="3084452525" sldId="256"/>
            <ac:spMk id="30" creationId="{C5029679-C2D5-4E27-897A-04FC6838C540}"/>
          </ac:spMkLst>
        </pc:spChg>
        <pc:spChg chg="mod">
          <ac:chgData name="Thomas Sittler" userId="9b56c77e51128ebf" providerId="LiveId" clId="{09547AC4-446A-4F3F-95AC-BA9FF2AE3D8D}" dt="2018-01-11T20:30:44.219" v="183" actId="1076"/>
          <ac:spMkLst>
            <pc:docMk/>
            <pc:sldMk cId="3084452525" sldId="256"/>
            <ac:spMk id="31" creationId="{8B7939B5-9087-4A4C-98DB-F8E2BB6FC3F7}"/>
          </ac:spMkLst>
        </pc:spChg>
        <pc:spChg chg="mod">
          <ac:chgData name="Thomas Sittler" userId="9b56c77e51128ebf" providerId="LiveId" clId="{09547AC4-446A-4F3F-95AC-BA9FF2AE3D8D}" dt="2018-01-11T20:31:17.827" v="197" actId="20577"/>
          <ac:spMkLst>
            <pc:docMk/>
            <pc:sldMk cId="3084452525" sldId="256"/>
            <ac:spMk id="32" creationId="{3A85E902-02AC-4185-BCE9-D8050F065343}"/>
          </ac:spMkLst>
        </pc:spChg>
        <pc:spChg chg="del mod">
          <ac:chgData name="Thomas Sittler" userId="9b56c77e51128ebf" providerId="LiveId" clId="{09547AC4-446A-4F3F-95AC-BA9FF2AE3D8D}" dt="2018-01-11T20:00:47.797" v="83" actId="478"/>
          <ac:spMkLst>
            <pc:docMk/>
            <pc:sldMk cId="3084452525" sldId="256"/>
            <ac:spMk id="35" creationId="{28247DF2-D8EE-4FE4-9DC0-E2DE4CD8A855}"/>
          </ac:spMkLst>
        </pc:spChg>
        <pc:spChg chg="mod">
          <ac:chgData name="Thomas Sittler" userId="9b56c77e51128ebf" providerId="LiveId" clId="{09547AC4-446A-4F3F-95AC-BA9FF2AE3D8D}" dt="2018-01-11T20:30:44.219" v="183" actId="1076"/>
          <ac:spMkLst>
            <pc:docMk/>
            <pc:sldMk cId="3084452525" sldId="256"/>
            <ac:spMk id="47" creationId="{932F15A2-2FE6-497F-B0C1-87B6DF651B05}"/>
          </ac:spMkLst>
        </pc:spChg>
        <pc:spChg chg="mod">
          <ac:chgData name="Thomas Sittler" userId="9b56c77e51128ebf" providerId="LiveId" clId="{09547AC4-446A-4F3F-95AC-BA9FF2AE3D8D}" dt="2018-01-11T20:30:44.219" v="183" actId="1076"/>
          <ac:spMkLst>
            <pc:docMk/>
            <pc:sldMk cId="3084452525" sldId="256"/>
            <ac:spMk id="48" creationId="{3EAF6158-6BD2-4C79-A013-147B6D1CD586}"/>
          </ac:spMkLst>
        </pc:spChg>
        <pc:spChg chg="mod">
          <ac:chgData name="Thomas Sittler" userId="9b56c77e51128ebf" providerId="LiveId" clId="{09547AC4-446A-4F3F-95AC-BA9FF2AE3D8D}" dt="2018-01-11T20:30:44.219" v="183" actId="1076"/>
          <ac:spMkLst>
            <pc:docMk/>
            <pc:sldMk cId="3084452525" sldId="256"/>
            <ac:spMk id="49" creationId="{9E6E9C3C-F653-4425-9026-B36B40E3C273}"/>
          </ac:spMkLst>
        </pc:spChg>
        <pc:spChg chg="mod">
          <ac:chgData name="Thomas Sittler" userId="9b56c77e51128ebf" providerId="LiveId" clId="{09547AC4-446A-4F3F-95AC-BA9FF2AE3D8D}" dt="2018-01-11T20:30:44.219" v="183" actId="1076"/>
          <ac:spMkLst>
            <pc:docMk/>
            <pc:sldMk cId="3084452525" sldId="256"/>
            <ac:spMk id="50" creationId="{A0EDBC20-AE2C-46D3-9CAB-B04FE1630BC9}"/>
          </ac:spMkLst>
        </pc:spChg>
        <pc:spChg chg="mod">
          <ac:chgData name="Thomas Sittler" userId="9b56c77e51128ebf" providerId="LiveId" clId="{09547AC4-446A-4F3F-95AC-BA9FF2AE3D8D}" dt="2018-01-11T20:30:44.219" v="183" actId="1076"/>
          <ac:spMkLst>
            <pc:docMk/>
            <pc:sldMk cId="3084452525" sldId="256"/>
            <ac:spMk id="51" creationId="{5FF9320E-3A82-440F-A0E8-A26E28FD3025}"/>
          </ac:spMkLst>
        </pc:spChg>
        <pc:spChg chg="mod">
          <ac:chgData name="Thomas Sittler" userId="9b56c77e51128ebf" providerId="LiveId" clId="{09547AC4-446A-4F3F-95AC-BA9FF2AE3D8D}" dt="2018-01-11T20:30:44.219" v="183" actId="1076"/>
          <ac:spMkLst>
            <pc:docMk/>
            <pc:sldMk cId="3084452525" sldId="256"/>
            <ac:spMk id="52" creationId="{45CB8AFE-001C-4EB7-8FDA-FA6E15373466}"/>
          </ac:spMkLst>
        </pc:spChg>
        <pc:spChg chg="mod">
          <ac:chgData name="Thomas Sittler" userId="9b56c77e51128ebf" providerId="LiveId" clId="{09547AC4-446A-4F3F-95AC-BA9FF2AE3D8D}" dt="2018-01-11T20:30:44.219" v="183" actId="1076"/>
          <ac:spMkLst>
            <pc:docMk/>
            <pc:sldMk cId="3084452525" sldId="256"/>
            <ac:spMk id="54" creationId="{3C2DA745-E7A4-4AD8-B72F-77C8B8977525}"/>
          </ac:spMkLst>
        </pc:spChg>
        <pc:spChg chg="mod">
          <ac:chgData name="Thomas Sittler" userId="9b56c77e51128ebf" providerId="LiveId" clId="{09547AC4-446A-4F3F-95AC-BA9FF2AE3D8D}" dt="2018-01-11T20:30:44.219" v="183" actId="1076"/>
          <ac:spMkLst>
            <pc:docMk/>
            <pc:sldMk cId="3084452525" sldId="256"/>
            <ac:spMk id="56" creationId="{D7177994-07E9-48B2-8459-A7D97A5183F1}"/>
          </ac:spMkLst>
        </pc:spChg>
        <pc:spChg chg="del mod">
          <ac:chgData name="Thomas Sittler" userId="9b56c77e51128ebf" providerId="LiveId" clId="{09547AC4-446A-4F3F-95AC-BA9FF2AE3D8D}" dt="2018-01-11T20:02:29.832" v="135" actId="478"/>
          <ac:spMkLst>
            <pc:docMk/>
            <pc:sldMk cId="3084452525" sldId="256"/>
            <ac:spMk id="57" creationId="{BB5E2D3B-82F1-4C6B-B045-A9BA6DAC5237}"/>
          </ac:spMkLst>
        </pc:spChg>
        <pc:spChg chg="mod">
          <ac:chgData name="Thomas Sittler" userId="9b56c77e51128ebf" providerId="LiveId" clId="{09547AC4-446A-4F3F-95AC-BA9FF2AE3D8D}" dt="2018-01-11T20:30:44.219" v="183" actId="1076"/>
          <ac:spMkLst>
            <pc:docMk/>
            <pc:sldMk cId="3084452525" sldId="256"/>
            <ac:spMk id="58" creationId="{310C0E7D-0A0D-4EFD-801F-263B5D927396}"/>
          </ac:spMkLst>
        </pc:spChg>
        <pc:spChg chg="mod">
          <ac:chgData name="Thomas Sittler" userId="9b56c77e51128ebf" providerId="LiveId" clId="{09547AC4-446A-4F3F-95AC-BA9FF2AE3D8D}" dt="2018-01-11T20:30:44.219" v="183" actId="1076"/>
          <ac:spMkLst>
            <pc:docMk/>
            <pc:sldMk cId="3084452525" sldId="256"/>
            <ac:spMk id="59" creationId="{68078861-1554-4C29-B9EE-3DD638A38CD5}"/>
          </ac:spMkLst>
        </pc:spChg>
        <pc:spChg chg="del mod">
          <ac:chgData name="Thomas Sittler" userId="9b56c77e51128ebf" providerId="LiveId" clId="{09547AC4-446A-4F3F-95AC-BA9FF2AE3D8D}" dt="2018-01-11T20:02:58.969" v="136" actId="478"/>
          <ac:spMkLst>
            <pc:docMk/>
            <pc:sldMk cId="3084452525" sldId="256"/>
            <ac:spMk id="61" creationId="{F496BF46-E4E2-4646-86B8-44E6C5D24269}"/>
          </ac:spMkLst>
        </pc:spChg>
        <pc:spChg chg="mod">
          <ac:chgData name="Thomas Sittler" userId="9b56c77e51128ebf" providerId="LiveId" clId="{09547AC4-446A-4F3F-95AC-BA9FF2AE3D8D}" dt="2018-01-11T20:30:44.219" v="183" actId="1076"/>
          <ac:spMkLst>
            <pc:docMk/>
            <pc:sldMk cId="3084452525" sldId="256"/>
            <ac:spMk id="62" creationId="{61744CC6-7C95-4E5E-8FB1-C0A120B146D7}"/>
          </ac:spMkLst>
        </pc:spChg>
        <pc:spChg chg="mod">
          <ac:chgData name="Thomas Sittler" userId="9b56c77e51128ebf" providerId="LiveId" clId="{09547AC4-446A-4F3F-95AC-BA9FF2AE3D8D}" dt="2018-01-11T20:30:44.219" v="183" actId="1076"/>
          <ac:spMkLst>
            <pc:docMk/>
            <pc:sldMk cId="3084452525" sldId="256"/>
            <ac:spMk id="63" creationId="{B9C8BEAA-103C-4524-BF08-C526650458E4}"/>
          </ac:spMkLst>
        </pc:spChg>
        <pc:spChg chg="mod">
          <ac:chgData name="Thomas Sittler" userId="9b56c77e51128ebf" providerId="LiveId" clId="{09547AC4-446A-4F3F-95AC-BA9FF2AE3D8D}" dt="2018-01-11T20:30:44.219" v="183" actId="1076"/>
          <ac:spMkLst>
            <pc:docMk/>
            <pc:sldMk cId="3084452525" sldId="256"/>
            <ac:spMk id="64" creationId="{F8D0029F-8DC2-439A-95CE-3647C0426550}"/>
          </ac:spMkLst>
        </pc:spChg>
        <pc:spChg chg="mod">
          <ac:chgData name="Thomas Sittler" userId="9b56c77e51128ebf" providerId="LiveId" clId="{09547AC4-446A-4F3F-95AC-BA9FF2AE3D8D}" dt="2018-01-11T20:30:44.219" v="183" actId="1076"/>
          <ac:spMkLst>
            <pc:docMk/>
            <pc:sldMk cId="3084452525" sldId="256"/>
            <ac:spMk id="66" creationId="{8F2F6297-D456-4A40-ACF4-ADFCAB36C537}"/>
          </ac:spMkLst>
        </pc:spChg>
        <pc:spChg chg="mod">
          <ac:chgData name="Thomas Sittler" userId="9b56c77e51128ebf" providerId="LiveId" clId="{09547AC4-446A-4F3F-95AC-BA9FF2AE3D8D}" dt="2018-01-11T20:30:44.219" v="183" actId="1076"/>
          <ac:spMkLst>
            <pc:docMk/>
            <pc:sldMk cId="3084452525" sldId="256"/>
            <ac:spMk id="67" creationId="{83205917-CF88-4AD8-B4BA-50E956E05DBB}"/>
          </ac:spMkLst>
        </pc:spChg>
        <pc:spChg chg="mod">
          <ac:chgData name="Thomas Sittler" userId="9b56c77e51128ebf" providerId="LiveId" clId="{09547AC4-446A-4F3F-95AC-BA9FF2AE3D8D}" dt="2018-01-11T20:30:44.219" v="183" actId="1076"/>
          <ac:spMkLst>
            <pc:docMk/>
            <pc:sldMk cId="3084452525" sldId="256"/>
            <ac:spMk id="68" creationId="{B33798AB-B4A0-470C-B98D-9201654E885C}"/>
          </ac:spMkLst>
        </pc:spChg>
        <pc:spChg chg="mod">
          <ac:chgData name="Thomas Sittler" userId="9b56c77e51128ebf" providerId="LiveId" clId="{09547AC4-446A-4F3F-95AC-BA9FF2AE3D8D}" dt="2018-01-11T20:30:44.219" v="183" actId="1076"/>
          <ac:spMkLst>
            <pc:docMk/>
            <pc:sldMk cId="3084452525" sldId="256"/>
            <ac:spMk id="69" creationId="{2CFBF160-0CFA-4DBE-9845-8B541450FC20}"/>
          </ac:spMkLst>
        </pc:spChg>
        <pc:spChg chg="mod">
          <ac:chgData name="Thomas Sittler" userId="9b56c77e51128ebf" providerId="LiveId" clId="{09547AC4-446A-4F3F-95AC-BA9FF2AE3D8D}" dt="2018-01-11T20:30:44.219" v="183" actId="1076"/>
          <ac:spMkLst>
            <pc:docMk/>
            <pc:sldMk cId="3084452525" sldId="256"/>
            <ac:spMk id="70" creationId="{A094D677-ABD7-4D9C-B06D-0E151C519CEF}"/>
          </ac:spMkLst>
        </pc:spChg>
        <pc:spChg chg="mod">
          <ac:chgData name="Thomas Sittler" userId="9b56c77e51128ebf" providerId="LiveId" clId="{09547AC4-446A-4F3F-95AC-BA9FF2AE3D8D}" dt="2018-01-11T20:30:44.219" v="183" actId="1076"/>
          <ac:spMkLst>
            <pc:docMk/>
            <pc:sldMk cId="3084452525" sldId="256"/>
            <ac:spMk id="71" creationId="{0335A085-90B8-4452-ADDA-C707A5CA6075}"/>
          </ac:spMkLst>
        </pc:spChg>
        <pc:spChg chg="add del mod ord">
          <ac:chgData name="Thomas Sittler" userId="9b56c77e51128ebf" providerId="LiveId" clId="{09547AC4-446A-4F3F-95AC-BA9FF2AE3D8D}" dt="2018-01-11T20:30:03.186" v="178" actId="478"/>
          <ac:spMkLst>
            <pc:docMk/>
            <pc:sldMk cId="3084452525" sldId="256"/>
            <ac:spMk id="72" creationId="{D3728ECA-E8EB-48C8-833D-702CBB4B50C5}"/>
          </ac:spMkLst>
        </pc:spChg>
      </pc:sldChg>
      <pc:sldChg chg="addSp delSp modSp add">
        <pc:chgData name="Thomas Sittler" userId="9b56c77e51128ebf" providerId="LiveId" clId="{09547AC4-446A-4F3F-95AC-BA9FF2AE3D8D}" dt="2018-01-11T20:36:49.633" v="223" actId="20577"/>
        <pc:sldMkLst>
          <pc:docMk/>
          <pc:sldMk cId="1112598126" sldId="257"/>
        </pc:sldMkLst>
        <pc:spChg chg="add mod ord">
          <ac:chgData name="Thomas Sittler" userId="9b56c77e51128ebf" providerId="LiveId" clId="{09547AC4-446A-4F3F-95AC-BA9FF2AE3D8D}" dt="2018-01-11T20:32:55.772" v="214" actId="2085"/>
          <ac:spMkLst>
            <pc:docMk/>
            <pc:sldMk cId="1112598126" sldId="257"/>
            <ac:spMk id="2" creationId="{3653B1C8-53B4-4101-92B1-65D6859CA0A7}"/>
          </ac:spMkLst>
        </pc:spChg>
        <pc:spChg chg="mod">
          <ac:chgData name="Thomas Sittler" userId="9b56c77e51128ebf" providerId="LiveId" clId="{09547AC4-446A-4F3F-95AC-BA9FF2AE3D8D}" dt="2018-01-11T20:32:42.153" v="210" actId="1076"/>
          <ac:spMkLst>
            <pc:docMk/>
            <pc:sldMk cId="1112598126" sldId="257"/>
            <ac:spMk id="4" creationId="{36708157-2062-4C81-A057-DABB535102CF}"/>
          </ac:spMkLst>
        </pc:spChg>
        <pc:spChg chg="mod">
          <ac:chgData name="Thomas Sittler" userId="9b56c77e51128ebf" providerId="LiveId" clId="{09547AC4-446A-4F3F-95AC-BA9FF2AE3D8D}" dt="2018-01-11T20:33:09.631" v="215" actId="20577"/>
          <ac:spMkLst>
            <pc:docMk/>
            <pc:sldMk cId="1112598126" sldId="257"/>
            <ac:spMk id="5" creationId="{B322CFCF-6BAF-411C-8AFC-40FBADCE6131}"/>
          </ac:spMkLst>
        </pc:spChg>
        <pc:spChg chg="mod">
          <ac:chgData name="Thomas Sittler" userId="9b56c77e51128ebf" providerId="LiveId" clId="{09547AC4-446A-4F3F-95AC-BA9FF2AE3D8D}" dt="2018-01-11T20:32:12.508" v="207" actId="1076"/>
          <ac:spMkLst>
            <pc:docMk/>
            <pc:sldMk cId="1112598126" sldId="257"/>
            <ac:spMk id="6" creationId="{83A84FD1-8A25-4047-AE79-911F0450A8FA}"/>
          </ac:spMkLst>
        </pc:spChg>
        <pc:spChg chg="add mod">
          <ac:chgData name="Thomas Sittler" userId="9b56c77e51128ebf" providerId="LiveId" clId="{09547AC4-446A-4F3F-95AC-BA9FF2AE3D8D}" dt="2018-01-11T20:32:42.153" v="210" actId="1076"/>
          <ac:spMkLst>
            <pc:docMk/>
            <pc:sldMk cId="1112598126" sldId="257"/>
            <ac:spMk id="30" creationId="{EC298D4C-4257-4A25-8928-97AED9F140C0}"/>
          </ac:spMkLst>
        </pc:spChg>
        <pc:spChg chg="del">
          <ac:chgData name="Thomas Sittler" userId="9b56c77e51128ebf" providerId="LiveId" clId="{09547AC4-446A-4F3F-95AC-BA9FF2AE3D8D}" dt="2018-01-11T20:29:02.458" v="165" actId="478"/>
          <ac:spMkLst>
            <pc:docMk/>
            <pc:sldMk cId="1112598126" sldId="257"/>
            <ac:spMk id="31" creationId="{8B7939B5-9087-4A4C-98DB-F8E2BB6FC3F7}"/>
          </ac:spMkLst>
        </pc:spChg>
        <pc:spChg chg="del">
          <ac:chgData name="Thomas Sittler" userId="9b56c77e51128ebf" providerId="LiveId" clId="{09547AC4-446A-4F3F-95AC-BA9FF2AE3D8D}" dt="2018-01-11T20:28:58.972" v="164" actId="478"/>
          <ac:spMkLst>
            <pc:docMk/>
            <pc:sldMk cId="1112598126" sldId="257"/>
            <ac:spMk id="32" creationId="{3A85E902-02AC-4185-BCE9-D8050F065343}"/>
          </ac:spMkLst>
        </pc:spChg>
        <pc:spChg chg="add del">
          <ac:chgData name="Thomas Sittler" userId="9b56c77e51128ebf" providerId="LiveId" clId="{09547AC4-446A-4F3F-95AC-BA9FF2AE3D8D}" dt="2018-01-11T20:32:03.071" v="205"/>
          <ac:spMkLst>
            <pc:docMk/>
            <pc:sldMk cId="1112598126" sldId="257"/>
            <ac:spMk id="33" creationId="{916BD250-2A9A-44D8-B39E-522C34665CF3}"/>
          </ac:spMkLst>
        </pc:spChg>
        <pc:spChg chg="add del">
          <ac:chgData name="Thomas Sittler" userId="9b56c77e51128ebf" providerId="LiveId" clId="{09547AC4-446A-4F3F-95AC-BA9FF2AE3D8D}" dt="2018-01-11T20:32:03.071" v="205"/>
          <ac:spMkLst>
            <pc:docMk/>
            <pc:sldMk cId="1112598126" sldId="257"/>
            <ac:spMk id="34" creationId="{68FD8ABC-AB0C-4AF3-8A41-2DCDF28632AF}"/>
          </ac:spMkLst>
        </pc:spChg>
        <pc:spChg chg="mod">
          <ac:chgData name="Thomas Sittler" userId="9b56c77e51128ebf" providerId="LiveId" clId="{09547AC4-446A-4F3F-95AC-BA9FF2AE3D8D}" dt="2018-01-11T20:32:42.153" v="210" actId="1076"/>
          <ac:spMkLst>
            <pc:docMk/>
            <pc:sldMk cId="1112598126" sldId="257"/>
            <ac:spMk id="35" creationId="{28247DF2-D8EE-4FE4-9DC0-E2DE4CD8A855}"/>
          </ac:spMkLst>
        </pc:spChg>
        <pc:spChg chg="add del">
          <ac:chgData name="Thomas Sittler" userId="9b56c77e51128ebf" providerId="LiveId" clId="{09547AC4-446A-4F3F-95AC-BA9FF2AE3D8D}" dt="2018-01-11T20:32:03.071" v="205"/>
          <ac:spMkLst>
            <pc:docMk/>
            <pc:sldMk cId="1112598126" sldId="257"/>
            <ac:spMk id="36" creationId="{14E9973D-A2A8-41B4-A4CC-683CC241929F}"/>
          </ac:spMkLst>
        </pc:spChg>
        <pc:spChg chg="add del">
          <ac:chgData name="Thomas Sittler" userId="9b56c77e51128ebf" providerId="LiveId" clId="{09547AC4-446A-4F3F-95AC-BA9FF2AE3D8D}" dt="2018-01-11T20:32:03.071" v="205"/>
          <ac:spMkLst>
            <pc:docMk/>
            <pc:sldMk cId="1112598126" sldId="257"/>
            <ac:spMk id="37" creationId="{EC442AA7-EA5A-4759-BEAB-61540F2FE515}"/>
          </ac:spMkLst>
        </pc:spChg>
        <pc:spChg chg="add del">
          <ac:chgData name="Thomas Sittler" userId="9b56c77e51128ebf" providerId="LiveId" clId="{09547AC4-446A-4F3F-95AC-BA9FF2AE3D8D}" dt="2018-01-11T20:32:03.071" v="205"/>
          <ac:spMkLst>
            <pc:docMk/>
            <pc:sldMk cId="1112598126" sldId="257"/>
            <ac:spMk id="38" creationId="{6EF40082-350C-410E-9350-654641706399}"/>
          </ac:spMkLst>
        </pc:spChg>
        <pc:spChg chg="add del">
          <ac:chgData name="Thomas Sittler" userId="9b56c77e51128ebf" providerId="LiveId" clId="{09547AC4-446A-4F3F-95AC-BA9FF2AE3D8D}" dt="2018-01-11T20:32:03.071" v="205"/>
          <ac:spMkLst>
            <pc:docMk/>
            <pc:sldMk cId="1112598126" sldId="257"/>
            <ac:spMk id="39" creationId="{15522384-EDCC-4F69-B63C-91753C393680}"/>
          </ac:spMkLst>
        </pc:spChg>
        <pc:spChg chg="add del">
          <ac:chgData name="Thomas Sittler" userId="9b56c77e51128ebf" providerId="LiveId" clId="{09547AC4-446A-4F3F-95AC-BA9FF2AE3D8D}" dt="2018-01-11T20:32:03.071" v="205"/>
          <ac:spMkLst>
            <pc:docMk/>
            <pc:sldMk cId="1112598126" sldId="257"/>
            <ac:spMk id="40" creationId="{51804114-B56D-4BB3-8DC8-14449E6C6CC9}"/>
          </ac:spMkLst>
        </pc:spChg>
        <pc:spChg chg="add del">
          <ac:chgData name="Thomas Sittler" userId="9b56c77e51128ebf" providerId="LiveId" clId="{09547AC4-446A-4F3F-95AC-BA9FF2AE3D8D}" dt="2018-01-11T20:32:03.071" v="205"/>
          <ac:spMkLst>
            <pc:docMk/>
            <pc:sldMk cId="1112598126" sldId="257"/>
            <ac:spMk id="41" creationId="{49BF9691-EB90-4D60-B57A-B1316AB6F15B}"/>
          </ac:spMkLst>
        </pc:spChg>
        <pc:spChg chg="add del">
          <ac:chgData name="Thomas Sittler" userId="9b56c77e51128ebf" providerId="LiveId" clId="{09547AC4-446A-4F3F-95AC-BA9FF2AE3D8D}" dt="2018-01-11T20:32:03.071" v="205"/>
          <ac:spMkLst>
            <pc:docMk/>
            <pc:sldMk cId="1112598126" sldId="257"/>
            <ac:spMk id="42" creationId="{E1213277-4982-4588-A3D9-20476BF2CD4F}"/>
          </ac:spMkLst>
        </pc:spChg>
        <pc:spChg chg="add del">
          <ac:chgData name="Thomas Sittler" userId="9b56c77e51128ebf" providerId="LiveId" clId="{09547AC4-446A-4F3F-95AC-BA9FF2AE3D8D}" dt="2018-01-11T20:32:03.071" v="205"/>
          <ac:spMkLst>
            <pc:docMk/>
            <pc:sldMk cId="1112598126" sldId="257"/>
            <ac:spMk id="43" creationId="{417E6F9A-0298-4D94-8808-CB366BE5B5B2}"/>
          </ac:spMkLst>
        </pc:spChg>
        <pc:spChg chg="add del">
          <ac:chgData name="Thomas Sittler" userId="9b56c77e51128ebf" providerId="LiveId" clId="{09547AC4-446A-4F3F-95AC-BA9FF2AE3D8D}" dt="2018-01-11T20:32:03.071" v="205"/>
          <ac:spMkLst>
            <pc:docMk/>
            <pc:sldMk cId="1112598126" sldId="257"/>
            <ac:spMk id="44" creationId="{1DA889D3-9EA4-4445-8896-0270E430B502}"/>
          </ac:spMkLst>
        </pc:spChg>
        <pc:spChg chg="add del">
          <ac:chgData name="Thomas Sittler" userId="9b56c77e51128ebf" providerId="LiveId" clId="{09547AC4-446A-4F3F-95AC-BA9FF2AE3D8D}" dt="2018-01-11T20:32:03.071" v="205"/>
          <ac:spMkLst>
            <pc:docMk/>
            <pc:sldMk cId="1112598126" sldId="257"/>
            <ac:spMk id="45" creationId="{AF8CEC47-614A-4130-B6EF-860A8F534986}"/>
          </ac:spMkLst>
        </pc:spChg>
        <pc:spChg chg="add del">
          <ac:chgData name="Thomas Sittler" userId="9b56c77e51128ebf" providerId="LiveId" clId="{09547AC4-446A-4F3F-95AC-BA9FF2AE3D8D}" dt="2018-01-11T20:32:03.071" v="205"/>
          <ac:spMkLst>
            <pc:docMk/>
            <pc:sldMk cId="1112598126" sldId="257"/>
            <ac:spMk id="46" creationId="{90FFAE3A-9D02-4CCF-865D-4D5848B4BD91}"/>
          </ac:spMkLst>
        </pc:spChg>
        <pc:spChg chg="mod">
          <ac:chgData name="Thomas Sittler" userId="9b56c77e51128ebf" providerId="LiveId" clId="{09547AC4-446A-4F3F-95AC-BA9FF2AE3D8D}" dt="2018-01-11T20:32:12.508" v="207" actId="1076"/>
          <ac:spMkLst>
            <pc:docMk/>
            <pc:sldMk cId="1112598126" sldId="257"/>
            <ac:spMk id="47" creationId="{932F15A2-2FE6-497F-B0C1-87B6DF651B05}"/>
          </ac:spMkLst>
        </pc:spChg>
        <pc:spChg chg="del">
          <ac:chgData name="Thomas Sittler" userId="9b56c77e51128ebf" providerId="LiveId" clId="{09547AC4-446A-4F3F-95AC-BA9FF2AE3D8D}" dt="2018-01-11T20:28:58.972" v="164" actId="478"/>
          <ac:spMkLst>
            <pc:docMk/>
            <pc:sldMk cId="1112598126" sldId="257"/>
            <ac:spMk id="48" creationId="{3EAF6158-6BD2-4C79-A013-147B6D1CD586}"/>
          </ac:spMkLst>
        </pc:spChg>
        <pc:spChg chg="del mod">
          <ac:chgData name="Thomas Sittler" userId="9b56c77e51128ebf" providerId="LiveId" clId="{09547AC4-446A-4F3F-95AC-BA9FF2AE3D8D}" dt="2018-01-11T20:29:02.458" v="165" actId="478"/>
          <ac:spMkLst>
            <pc:docMk/>
            <pc:sldMk cId="1112598126" sldId="257"/>
            <ac:spMk id="49" creationId="{9E6E9C3C-F653-4425-9026-B36B40E3C273}"/>
          </ac:spMkLst>
        </pc:spChg>
        <pc:spChg chg="del mod">
          <ac:chgData name="Thomas Sittler" userId="9b56c77e51128ebf" providerId="LiveId" clId="{09547AC4-446A-4F3F-95AC-BA9FF2AE3D8D}" dt="2018-01-11T20:27:46.792" v="141" actId="478"/>
          <ac:spMkLst>
            <pc:docMk/>
            <pc:sldMk cId="1112598126" sldId="257"/>
            <ac:spMk id="50" creationId="{A0EDBC20-AE2C-46D3-9CAB-B04FE1630BC9}"/>
          </ac:spMkLst>
        </pc:spChg>
        <pc:spChg chg="del mod">
          <ac:chgData name="Thomas Sittler" userId="9b56c77e51128ebf" providerId="LiveId" clId="{09547AC4-446A-4F3F-95AC-BA9FF2AE3D8D}" dt="2018-01-11T20:29:04.574" v="167" actId="478"/>
          <ac:spMkLst>
            <pc:docMk/>
            <pc:sldMk cId="1112598126" sldId="257"/>
            <ac:spMk id="51" creationId="{5FF9320E-3A82-440F-A0E8-A26E28FD3025}"/>
          </ac:spMkLst>
        </pc:spChg>
        <pc:spChg chg="del">
          <ac:chgData name="Thomas Sittler" userId="9b56c77e51128ebf" providerId="LiveId" clId="{09547AC4-446A-4F3F-95AC-BA9FF2AE3D8D}" dt="2018-01-11T20:29:11.391" v="171" actId="478"/>
          <ac:spMkLst>
            <pc:docMk/>
            <pc:sldMk cId="1112598126" sldId="257"/>
            <ac:spMk id="52" creationId="{45CB8AFE-001C-4EB7-8FDA-FA6E15373466}"/>
          </ac:spMkLst>
        </pc:spChg>
        <pc:spChg chg="add del">
          <ac:chgData name="Thomas Sittler" userId="9b56c77e51128ebf" providerId="LiveId" clId="{09547AC4-446A-4F3F-95AC-BA9FF2AE3D8D}" dt="2018-01-11T20:32:03.071" v="205"/>
          <ac:spMkLst>
            <pc:docMk/>
            <pc:sldMk cId="1112598126" sldId="257"/>
            <ac:spMk id="53" creationId="{8C5ABD41-B6A8-4DC8-90D2-7C28BB52B4E3}"/>
          </ac:spMkLst>
        </pc:spChg>
        <pc:spChg chg="del mod">
          <ac:chgData name="Thomas Sittler" userId="9b56c77e51128ebf" providerId="LiveId" clId="{09547AC4-446A-4F3F-95AC-BA9FF2AE3D8D}" dt="2018-01-11T20:29:02.458" v="165" actId="478"/>
          <ac:spMkLst>
            <pc:docMk/>
            <pc:sldMk cId="1112598126" sldId="257"/>
            <ac:spMk id="54" creationId="{3C2DA745-E7A4-4AD8-B72F-77C8B8977525}"/>
          </ac:spMkLst>
        </pc:spChg>
        <pc:spChg chg="add del">
          <ac:chgData name="Thomas Sittler" userId="9b56c77e51128ebf" providerId="LiveId" clId="{09547AC4-446A-4F3F-95AC-BA9FF2AE3D8D}" dt="2018-01-11T20:32:37.178" v="209"/>
          <ac:spMkLst>
            <pc:docMk/>
            <pc:sldMk cId="1112598126" sldId="257"/>
            <ac:spMk id="55" creationId="{BAD97178-DD27-4F29-84A6-C9AA56CBCE7B}"/>
          </ac:spMkLst>
        </pc:spChg>
        <pc:spChg chg="del">
          <ac:chgData name="Thomas Sittler" userId="9b56c77e51128ebf" providerId="LiveId" clId="{09547AC4-446A-4F3F-95AC-BA9FF2AE3D8D}" dt="2018-01-11T20:29:12.990" v="172" actId="478"/>
          <ac:spMkLst>
            <pc:docMk/>
            <pc:sldMk cId="1112598126" sldId="257"/>
            <ac:spMk id="56" creationId="{D7177994-07E9-48B2-8459-A7D97A5183F1}"/>
          </ac:spMkLst>
        </pc:spChg>
        <pc:spChg chg="mod">
          <ac:chgData name="Thomas Sittler" userId="9b56c77e51128ebf" providerId="LiveId" clId="{09547AC4-446A-4F3F-95AC-BA9FF2AE3D8D}" dt="2018-01-11T20:32:12.508" v="207" actId="1076"/>
          <ac:spMkLst>
            <pc:docMk/>
            <pc:sldMk cId="1112598126" sldId="257"/>
            <ac:spMk id="57" creationId="{BB5E2D3B-82F1-4C6B-B045-A9BA6DAC5237}"/>
          </ac:spMkLst>
        </pc:spChg>
        <pc:spChg chg="del">
          <ac:chgData name="Thomas Sittler" userId="9b56c77e51128ebf" providerId="LiveId" clId="{09547AC4-446A-4F3F-95AC-BA9FF2AE3D8D}" dt="2018-01-11T20:29:10.943" v="170" actId="478"/>
          <ac:spMkLst>
            <pc:docMk/>
            <pc:sldMk cId="1112598126" sldId="257"/>
            <ac:spMk id="58" creationId="{310C0E7D-0A0D-4EFD-801F-263B5D927396}"/>
          </ac:spMkLst>
        </pc:spChg>
        <pc:spChg chg="del">
          <ac:chgData name="Thomas Sittler" userId="9b56c77e51128ebf" providerId="LiveId" clId="{09547AC4-446A-4F3F-95AC-BA9FF2AE3D8D}" dt="2018-01-11T20:29:09.840" v="169" actId="478"/>
          <ac:spMkLst>
            <pc:docMk/>
            <pc:sldMk cId="1112598126" sldId="257"/>
            <ac:spMk id="59" creationId="{68078861-1554-4C29-B9EE-3DD638A38CD5}"/>
          </ac:spMkLst>
        </pc:spChg>
        <pc:spChg chg="add del">
          <ac:chgData name="Thomas Sittler" userId="9b56c77e51128ebf" providerId="LiveId" clId="{09547AC4-446A-4F3F-95AC-BA9FF2AE3D8D}" dt="2018-01-11T20:32:37.178" v="209"/>
          <ac:spMkLst>
            <pc:docMk/>
            <pc:sldMk cId="1112598126" sldId="257"/>
            <ac:spMk id="60" creationId="{319A551E-3410-47B0-B13E-B6493539059E}"/>
          </ac:spMkLst>
        </pc:spChg>
        <pc:spChg chg="mod">
          <ac:chgData name="Thomas Sittler" userId="9b56c77e51128ebf" providerId="LiveId" clId="{09547AC4-446A-4F3F-95AC-BA9FF2AE3D8D}" dt="2018-01-11T20:32:12.508" v="207" actId="1076"/>
          <ac:spMkLst>
            <pc:docMk/>
            <pc:sldMk cId="1112598126" sldId="257"/>
            <ac:spMk id="61" creationId="{F496BF46-E4E2-4646-86B8-44E6C5D24269}"/>
          </ac:spMkLst>
        </pc:spChg>
        <pc:spChg chg="mod">
          <ac:chgData name="Thomas Sittler" userId="9b56c77e51128ebf" providerId="LiveId" clId="{09547AC4-446A-4F3F-95AC-BA9FF2AE3D8D}" dt="2018-01-11T20:32:12.508" v="207" actId="1076"/>
          <ac:spMkLst>
            <pc:docMk/>
            <pc:sldMk cId="1112598126" sldId="257"/>
            <ac:spMk id="62" creationId="{61744CC6-7C95-4E5E-8FB1-C0A120B146D7}"/>
          </ac:spMkLst>
        </pc:spChg>
        <pc:spChg chg="mod">
          <ac:chgData name="Thomas Sittler" userId="9b56c77e51128ebf" providerId="LiveId" clId="{09547AC4-446A-4F3F-95AC-BA9FF2AE3D8D}" dt="2018-01-11T20:32:12.508" v="207" actId="1076"/>
          <ac:spMkLst>
            <pc:docMk/>
            <pc:sldMk cId="1112598126" sldId="257"/>
            <ac:spMk id="63" creationId="{B9C8BEAA-103C-4524-BF08-C526650458E4}"/>
          </ac:spMkLst>
        </pc:spChg>
        <pc:spChg chg="del">
          <ac:chgData name="Thomas Sittler" userId="9b56c77e51128ebf" providerId="LiveId" clId="{09547AC4-446A-4F3F-95AC-BA9FF2AE3D8D}" dt="2018-01-11T20:29:13.821" v="173" actId="478"/>
          <ac:spMkLst>
            <pc:docMk/>
            <pc:sldMk cId="1112598126" sldId="257"/>
            <ac:spMk id="64" creationId="{F8D0029F-8DC2-439A-95CE-3647C0426550}"/>
          </ac:spMkLst>
        </pc:spChg>
        <pc:spChg chg="add del">
          <ac:chgData name="Thomas Sittler" userId="9b56c77e51128ebf" providerId="LiveId" clId="{09547AC4-446A-4F3F-95AC-BA9FF2AE3D8D}" dt="2018-01-11T20:32:37.178" v="209"/>
          <ac:spMkLst>
            <pc:docMk/>
            <pc:sldMk cId="1112598126" sldId="257"/>
            <ac:spMk id="65" creationId="{DCD3857F-2503-4768-AEAA-548213F25D7D}"/>
          </ac:spMkLst>
        </pc:spChg>
        <pc:spChg chg="mod">
          <ac:chgData name="Thomas Sittler" userId="9b56c77e51128ebf" providerId="LiveId" clId="{09547AC4-446A-4F3F-95AC-BA9FF2AE3D8D}" dt="2018-01-11T20:32:12.508" v="207" actId="1076"/>
          <ac:spMkLst>
            <pc:docMk/>
            <pc:sldMk cId="1112598126" sldId="257"/>
            <ac:spMk id="66" creationId="{8F2F6297-D456-4A40-ACF4-ADFCAB36C537}"/>
          </ac:spMkLst>
        </pc:spChg>
        <pc:spChg chg="mod">
          <ac:chgData name="Thomas Sittler" userId="9b56c77e51128ebf" providerId="LiveId" clId="{09547AC4-446A-4F3F-95AC-BA9FF2AE3D8D}" dt="2018-01-11T20:32:12.508" v="207" actId="1076"/>
          <ac:spMkLst>
            <pc:docMk/>
            <pc:sldMk cId="1112598126" sldId="257"/>
            <ac:spMk id="67" creationId="{83205917-CF88-4AD8-B4BA-50E956E05DBB}"/>
          </ac:spMkLst>
        </pc:spChg>
        <pc:spChg chg="del">
          <ac:chgData name="Thomas Sittler" userId="9b56c77e51128ebf" providerId="LiveId" clId="{09547AC4-446A-4F3F-95AC-BA9FF2AE3D8D}" dt="2018-01-11T20:29:09.042" v="168" actId="478"/>
          <ac:spMkLst>
            <pc:docMk/>
            <pc:sldMk cId="1112598126" sldId="257"/>
            <ac:spMk id="68" creationId="{B33798AB-B4A0-470C-B98D-9201654E885C}"/>
          </ac:spMkLst>
        </pc:spChg>
        <pc:spChg chg="mod">
          <ac:chgData name="Thomas Sittler" userId="9b56c77e51128ebf" providerId="LiveId" clId="{09547AC4-446A-4F3F-95AC-BA9FF2AE3D8D}" dt="2018-01-11T20:36:49.633" v="223" actId="20577"/>
          <ac:spMkLst>
            <pc:docMk/>
            <pc:sldMk cId="1112598126" sldId="257"/>
            <ac:spMk id="69" creationId="{2CFBF160-0CFA-4DBE-9845-8B541450FC20}"/>
          </ac:spMkLst>
        </pc:spChg>
        <pc:spChg chg="mod">
          <ac:chgData name="Thomas Sittler" userId="9b56c77e51128ebf" providerId="LiveId" clId="{09547AC4-446A-4F3F-95AC-BA9FF2AE3D8D}" dt="2018-01-11T20:32:12.508" v="207" actId="1076"/>
          <ac:spMkLst>
            <pc:docMk/>
            <pc:sldMk cId="1112598126" sldId="257"/>
            <ac:spMk id="70" creationId="{A094D677-ABD7-4D9C-B06D-0E151C519CEF}"/>
          </ac:spMkLst>
        </pc:spChg>
        <pc:spChg chg="mod">
          <ac:chgData name="Thomas Sittler" userId="9b56c77e51128ebf" providerId="LiveId" clId="{09547AC4-446A-4F3F-95AC-BA9FF2AE3D8D}" dt="2018-01-11T20:32:12.508" v="207" actId="1076"/>
          <ac:spMkLst>
            <pc:docMk/>
            <pc:sldMk cId="1112598126" sldId="257"/>
            <ac:spMk id="71" creationId="{0335A085-90B8-4452-ADDA-C707A5CA6075}"/>
          </ac:spMkLst>
        </pc:spChg>
        <pc:spChg chg="del mod">
          <ac:chgData name="Thomas Sittler" userId="9b56c77e51128ebf" providerId="LiveId" clId="{09547AC4-446A-4F3F-95AC-BA9FF2AE3D8D}" dt="2018-01-11T20:31:46.103" v="203" actId="478"/>
          <ac:spMkLst>
            <pc:docMk/>
            <pc:sldMk cId="1112598126" sldId="257"/>
            <ac:spMk id="72" creationId="{D3728ECA-E8EB-48C8-833D-702CBB4B50C5}"/>
          </ac:spMkLst>
        </pc:spChg>
        <pc:spChg chg="add del">
          <ac:chgData name="Thomas Sittler" userId="9b56c77e51128ebf" providerId="LiveId" clId="{09547AC4-446A-4F3F-95AC-BA9FF2AE3D8D}" dt="2018-01-11T20:32:37.178" v="209"/>
          <ac:spMkLst>
            <pc:docMk/>
            <pc:sldMk cId="1112598126" sldId="257"/>
            <ac:spMk id="73" creationId="{D1DD1513-F0D8-47E6-BDB1-E72CE2E29BDC}"/>
          </ac:spMkLst>
        </pc:spChg>
        <pc:spChg chg="add del">
          <ac:chgData name="Thomas Sittler" userId="9b56c77e51128ebf" providerId="LiveId" clId="{09547AC4-446A-4F3F-95AC-BA9FF2AE3D8D}" dt="2018-01-11T20:32:37.178" v="209"/>
          <ac:spMkLst>
            <pc:docMk/>
            <pc:sldMk cId="1112598126" sldId="257"/>
            <ac:spMk id="74" creationId="{FB2585EF-FA09-4B4E-B1BE-1FD3910F469E}"/>
          </ac:spMkLst>
        </pc:spChg>
        <pc:spChg chg="add del">
          <ac:chgData name="Thomas Sittler" userId="9b56c77e51128ebf" providerId="LiveId" clId="{09547AC4-446A-4F3F-95AC-BA9FF2AE3D8D}" dt="2018-01-11T20:32:37.178" v="209"/>
          <ac:spMkLst>
            <pc:docMk/>
            <pc:sldMk cId="1112598126" sldId="257"/>
            <ac:spMk id="75" creationId="{47A3E64D-8CBC-4A61-A84F-E6F92AF182D5}"/>
          </ac:spMkLst>
        </pc:spChg>
        <pc:spChg chg="add del">
          <ac:chgData name="Thomas Sittler" userId="9b56c77e51128ebf" providerId="LiveId" clId="{09547AC4-446A-4F3F-95AC-BA9FF2AE3D8D}" dt="2018-01-11T20:32:37.178" v="209"/>
          <ac:spMkLst>
            <pc:docMk/>
            <pc:sldMk cId="1112598126" sldId="257"/>
            <ac:spMk id="76" creationId="{1A980196-7278-4543-9C37-EE5764C5BCA1}"/>
          </ac:spMkLst>
        </pc:spChg>
        <pc:spChg chg="add del">
          <ac:chgData name="Thomas Sittler" userId="9b56c77e51128ebf" providerId="LiveId" clId="{09547AC4-446A-4F3F-95AC-BA9FF2AE3D8D}" dt="2018-01-11T20:32:37.178" v="209"/>
          <ac:spMkLst>
            <pc:docMk/>
            <pc:sldMk cId="1112598126" sldId="257"/>
            <ac:spMk id="77" creationId="{DDCE14AE-EDBB-4838-8F11-3F7A7204B8CD}"/>
          </ac:spMkLst>
        </pc:spChg>
        <pc:spChg chg="add del">
          <ac:chgData name="Thomas Sittler" userId="9b56c77e51128ebf" providerId="LiveId" clId="{09547AC4-446A-4F3F-95AC-BA9FF2AE3D8D}" dt="2018-01-11T20:32:37.178" v="209"/>
          <ac:spMkLst>
            <pc:docMk/>
            <pc:sldMk cId="1112598126" sldId="257"/>
            <ac:spMk id="78" creationId="{39E855C1-0E97-4F71-BE2E-1E1E3D8C8FB5}"/>
          </ac:spMkLst>
        </pc:spChg>
        <pc:spChg chg="add del">
          <ac:chgData name="Thomas Sittler" userId="9b56c77e51128ebf" providerId="LiveId" clId="{09547AC4-446A-4F3F-95AC-BA9FF2AE3D8D}" dt="2018-01-11T20:32:37.178" v="209"/>
          <ac:spMkLst>
            <pc:docMk/>
            <pc:sldMk cId="1112598126" sldId="257"/>
            <ac:spMk id="79" creationId="{AB3EFE02-0273-448C-B172-E0D0D129A77B}"/>
          </ac:spMkLst>
        </pc:spChg>
        <pc:spChg chg="add del">
          <ac:chgData name="Thomas Sittler" userId="9b56c77e51128ebf" providerId="LiveId" clId="{09547AC4-446A-4F3F-95AC-BA9FF2AE3D8D}" dt="2018-01-11T20:32:37.178" v="209"/>
          <ac:spMkLst>
            <pc:docMk/>
            <pc:sldMk cId="1112598126" sldId="257"/>
            <ac:spMk id="80" creationId="{77609157-A25E-4E13-B3A5-D3912C464DBE}"/>
          </ac:spMkLst>
        </pc:spChg>
        <pc:spChg chg="add del">
          <ac:chgData name="Thomas Sittler" userId="9b56c77e51128ebf" providerId="LiveId" clId="{09547AC4-446A-4F3F-95AC-BA9FF2AE3D8D}" dt="2018-01-11T20:32:37.178" v="209"/>
          <ac:spMkLst>
            <pc:docMk/>
            <pc:sldMk cId="1112598126" sldId="257"/>
            <ac:spMk id="81" creationId="{EFDE02F5-3DB6-49B4-92BD-3F7B3303323A}"/>
          </ac:spMkLst>
        </pc:spChg>
        <pc:spChg chg="add del">
          <ac:chgData name="Thomas Sittler" userId="9b56c77e51128ebf" providerId="LiveId" clId="{09547AC4-446A-4F3F-95AC-BA9FF2AE3D8D}" dt="2018-01-11T20:32:37.178" v="209"/>
          <ac:spMkLst>
            <pc:docMk/>
            <pc:sldMk cId="1112598126" sldId="257"/>
            <ac:spMk id="82" creationId="{AEB29672-BA18-4D3A-890C-056A5C4681C9}"/>
          </ac:spMkLst>
        </pc:spChg>
        <pc:spChg chg="add del">
          <ac:chgData name="Thomas Sittler" userId="9b56c77e51128ebf" providerId="LiveId" clId="{09547AC4-446A-4F3F-95AC-BA9FF2AE3D8D}" dt="2018-01-11T20:32:37.178" v="209"/>
          <ac:spMkLst>
            <pc:docMk/>
            <pc:sldMk cId="1112598126" sldId="257"/>
            <ac:spMk id="83" creationId="{9EAC874E-DAB7-4EAC-9F26-64EE5B9AA61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43508-87C2-44D1-910B-9819D9E814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4E7193-5528-44F0-99D5-9B3C73B2FB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5240E-9CD0-44BB-9B2A-AE28B0BA7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CAD40-96C0-4FC5-8F67-EC5BA82FFA04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ED8F5-5FAD-4BF5-BDC9-748F72903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9032A-0168-4081-ACA9-CF31E7F45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7A20-5818-4FA1-8308-1DA16CF33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752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AEEA8-D73B-4DBE-832E-A7C3B477F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9D9481-EEEB-4F66-BE47-4B1422AB7F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86A626-5BC7-4F76-B564-A67088E97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CAD40-96C0-4FC5-8F67-EC5BA82FFA04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EFA975-806A-4DBD-B8AF-940C08FD3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D3878-7B47-4CA5-8904-3CCFCB397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7A20-5818-4FA1-8308-1DA16CF33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261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568D7C-2653-48A1-B7E6-92F875855A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039ADE-A960-410B-971C-7D067FBB44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51E4B-C52C-4E33-9658-55084BA75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CAD40-96C0-4FC5-8F67-EC5BA82FFA04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FDD7C4-F161-41C5-9ABD-F2ECB76B5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A62CB-E39E-4D94-B32E-33EDC132D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7A20-5818-4FA1-8308-1DA16CF33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815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01A2C-D165-42D1-B6DF-6AFE3A41D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1FC42-0281-40CE-8824-626E535B7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79855-593C-4208-AFB7-5AF576403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CAD40-96C0-4FC5-8F67-EC5BA82FFA04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35B5D2-5FA5-4E48-85FC-09E81AE4D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A36AA-53C2-4CF5-B284-172278812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7A20-5818-4FA1-8308-1DA16CF33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220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E5FC7-AF09-4950-BF9B-992A40070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FBE0DB-6638-4A7F-A171-CD91D3A22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2C457-CF42-41FA-A3E1-EA204417C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CAD40-96C0-4FC5-8F67-EC5BA82FFA04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FD8B8-3817-4DD9-903A-9FA1AD81C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075D7-4705-493E-90FB-A549DB253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7A20-5818-4FA1-8308-1DA16CF33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281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07E80-9C1E-40DC-BE29-86232AE40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B3611-7178-485E-8925-13F2CA8A6A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AED5F0-01E0-40FA-9356-17E649B313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4C1980-696C-41AE-87B0-4F0729062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CAD40-96C0-4FC5-8F67-EC5BA82FFA04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96E38-6A65-4FAF-9582-8E4F9CF14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39F38C-8946-45AE-8FD5-765397D8B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7A20-5818-4FA1-8308-1DA16CF33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382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0F26A-2E79-471C-A467-F0BEB694E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8EBA9F-0F95-4D1E-AF3F-9BF4286B6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298CC1-7E78-47E7-A7CC-45DD381E2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39A474-EE20-4E6A-B6C5-55961CC1E6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AC687F-3266-48BF-B91E-AA522359E4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DF0B66-2C9E-42CA-AB47-D8E6C02B7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CAD40-96C0-4FC5-8F67-EC5BA82FFA04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D5698D-5AE0-4C1C-8F22-AFEFC79FA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0EE873-E3A8-494C-9396-2C49AF322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7A20-5818-4FA1-8308-1DA16CF33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354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E9FCF-C1DB-4C17-97E4-998A438FE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7AF695-4AC1-41A6-A18E-70E8230A4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CAD40-96C0-4FC5-8F67-EC5BA82FFA04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C6EBCF-5695-4F7F-86C5-9E3187EDF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C3B205-A433-4165-97A5-6233EF5A7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7A20-5818-4FA1-8308-1DA16CF33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227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DF1CDF-778A-46D1-AE55-05D62FB3A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CAD40-96C0-4FC5-8F67-EC5BA82FFA04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52D48C-2F9A-476E-962E-D29ED9F12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84DE57-C4F4-495C-9C10-E3C19F928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7A20-5818-4FA1-8308-1DA16CF33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080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7B115-D519-4011-B3A4-9F0B922C1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E53B2-3052-4314-857F-85C557030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97BE1B-F6DC-4615-9541-598035B671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73F0CB-ABD0-4F78-9473-71AD654A4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CAD40-96C0-4FC5-8F67-EC5BA82FFA04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6762AE-87EE-4793-8F18-A95672E7C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9C51AD-FF8D-4F66-BE2A-1AEB37F47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7A20-5818-4FA1-8308-1DA16CF33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618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82655-B255-46AB-8500-F30159DED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DBAE60-E38F-47B5-B93F-CD1AE5348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EC08C7-6AD0-4B8A-BAD4-0351F0752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4EDE0-16E3-4050-931D-384354DD7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CAD40-96C0-4FC5-8F67-EC5BA82FFA04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4A3FA-35B2-4E82-BA52-9B551E2E2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D70D02-FBE0-4D23-A60B-6F3D03EDE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7A20-5818-4FA1-8308-1DA16CF33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287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174748-06B6-4A70-9930-E461D0792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BA3C7E-4E4C-4BC6-B54F-AB0DDBD1C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88DA1-5806-42AF-9EA8-CF92971761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CAD40-96C0-4FC5-8F67-EC5BA82FFA04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E9E60-4DAB-4A6E-8593-49C3C75764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4AB96-4894-477A-B8D7-29B7C31D5F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D7A20-5818-4FA1-8308-1DA16CF33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207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C5029679-C2D5-4E27-897A-04FC6838C540}"/>
              </a:ext>
            </a:extLst>
          </p:cNvPr>
          <p:cNvSpPr/>
          <p:nvPr/>
        </p:nvSpPr>
        <p:spPr>
          <a:xfrm>
            <a:off x="180102" y="-3410857"/>
            <a:ext cx="12258642" cy="1198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3A84FD1-8A25-4047-AE79-911F0450A8FA}"/>
                  </a:ext>
                </a:extLst>
              </p:cNvPr>
              <p:cNvSpPr/>
              <p:nvPr/>
            </p:nvSpPr>
            <p:spPr>
              <a:xfrm>
                <a:off x="3448197" y="5908849"/>
                <a:ext cx="2716305" cy="91440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𝑒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3A84FD1-8A25-4047-AE79-911F0450A8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8197" y="5908849"/>
                <a:ext cx="2716305" cy="9144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8B7939B5-9087-4A4C-98DB-F8E2BB6FC3F7}"/>
                  </a:ext>
                </a:extLst>
              </p:cNvPr>
              <p:cNvSpPr/>
              <p:nvPr/>
            </p:nvSpPr>
            <p:spPr>
              <a:xfrm>
                <a:off x="8904633" y="-375174"/>
                <a:ext cx="3135701" cy="9144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b="0" dirty="0" smtClean="0"/>
                        <m:t>Plug</m:t>
                      </m:r>
                      <m:r>
                        <m:rPr>
                          <m:nor/>
                        </m:rPr>
                        <a:rPr lang="en-GB" b="0" dirty="0" smtClean="0"/>
                        <m:t> </m:t>
                      </m:r>
                      <m:r>
                        <m:rPr>
                          <m:nor/>
                        </m:rPr>
                        <a:rPr lang="en-GB" b="0" dirty="0" smtClean="0"/>
                        <m:t>in</m:t>
                      </m:r>
                      <m:r>
                        <m:rPr>
                          <m:nor/>
                        </m:rPr>
                        <a:rPr lang="en-GB" b="0" dirty="0" smtClean="0"/>
                        <m:t> 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8B7939B5-9087-4A4C-98DB-F8E2BB6FC3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4633" y="-375174"/>
                <a:ext cx="3135701" cy="9144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A85E902-02AC-4185-BCE9-D8050F065343}"/>
                  </a:ext>
                </a:extLst>
              </p:cNvPr>
              <p:cNvSpPr/>
              <p:nvPr/>
            </p:nvSpPr>
            <p:spPr>
              <a:xfrm>
                <a:off x="5054171" y="-3134148"/>
                <a:ext cx="4128247" cy="914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0" dirty="0"/>
                  <a:t>Plug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GB" b="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A85E902-02AC-4185-BCE9-D8050F0653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171" y="-3134148"/>
                <a:ext cx="4128247" cy="9144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932F15A2-2FE6-497F-B0C1-87B6DF651B05}"/>
                  </a:ext>
                </a:extLst>
              </p:cNvPr>
              <p:cNvSpPr/>
              <p:nvPr/>
            </p:nvSpPr>
            <p:spPr>
              <a:xfrm>
                <a:off x="6271548" y="4732303"/>
                <a:ext cx="2716305" cy="9144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932F15A2-2FE6-497F-B0C1-87B6DF651B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1548" y="4732303"/>
                <a:ext cx="2716305" cy="9144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3EAF6158-6BD2-4C79-A013-147B6D1CD586}"/>
                  </a:ext>
                </a:extLst>
              </p:cNvPr>
              <p:cNvSpPr/>
              <p:nvPr/>
            </p:nvSpPr>
            <p:spPr>
              <a:xfrm>
                <a:off x="5054171" y="-2065931"/>
                <a:ext cx="4128247" cy="1361789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b="0" dirty="0"/>
                  <a:t>Regress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b="0" dirty="0"/>
                  <a:t>on residuals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b="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b="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𝑞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3EAF6158-6BD2-4C79-A013-147B6D1CD5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171" y="-2065931"/>
                <a:ext cx="4128247" cy="136178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9E6E9C3C-F653-4425-9026-B36B40E3C273}"/>
                  </a:ext>
                </a:extLst>
              </p:cNvPr>
              <p:cNvSpPr/>
              <p:nvPr/>
            </p:nvSpPr>
            <p:spPr>
              <a:xfrm>
                <a:off x="5641355" y="-368903"/>
                <a:ext cx="3078829" cy="9144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b="0" dirty="0" smtClean="0"/>
                        <m:t>Plug</m:t>
                      </m:r>
                      <m:r>
                        <m:rPr>
                          <m:nor/>
                        </m:rPr>
                        <a:rPr lang="en-GB" b="0" dirty="0" smtClean="0"/>
                        <m:t> </m:t>
                      </m:r>
                      <m:r>
                        <m:rPr>
                          <m:nor/>
                        </m:rPr>
                        <a:rPr lang="en-GB" b="0" dirty="0" smtClean="0"/>
                        <m:t>in</m:t>
                      </m:r>
                      <m:r>
                        <m:rPr>
                          <m:nor/>
                        </m:rPr>
                        <a:rPr lang="en-GB" b="0" dirty="0" smtClean="0"/>
                        <m:t> 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𝜅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𝜅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𝜅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𝜅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𝜅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9E6E9C3C-F653-4425-9026-B36B40E3C2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1355" y="-368903"/>
                <a:ext cx="3078829" cy="9144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A0EDBC20-AE2C-46D3-9CAB-B04FE1630BC9}"/>
                  </a:ext>
                </a:extLst>
              </p:cNvPr>
              <p:cNvSpPr/>
              <p:nvPr/>
            </p:nvSpPr>
            <p:spPr>
              <a:xfrm>
                <a:off x="2332313" y="-350052"/>
                <a:ext cx="3107265" cy="9144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b="0" dirty="0" smtClean="0"/>
                        <m:t>Plug</m:t>
                      </m:r>
                      <m:r>
                        <m:rPr>
                          <m:nor/>
                        </m:rPr>
                        <a:rPr lang="en-GB" b="0" dirty="0" smtClean="0"/>
                        <m:t> </m:t>
                      </m:r>
                      <m:r>
                        <m:rPr>
                          <m:nor/>
                        </m:rPr>
                        <a:rPr lang="en-GB" b="0" dirty="0" smtClean="0"/>
                        <m:t>in</m:t>
                      </m:r>
                      <m:r>
                        <m:rPr>
                          <m:nor/>
                        </m:rPr>
                        <a:rPr lang="en-GB" b="0" dirty="0" smtClean="0"/>
                        <m:t> 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A0EDBC20-AE2C-46D3-9CAB-B04FE1630B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2313" y="-350052"/>
                <a:ext cx="3107265" cy="91440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5FF9320E-3A82-440F-A0E8-A26E28FD3025}"/>
                  </a:ext>
                </a:extLst>
              </p:cNvPr>
              <p:cNvSpPr/>
              <p:nvPr/>
            </p:nvSpPr>
            <p:spPr>
              <a:xfrm>
                <a:off x="8904633" y="683531"/>
                <a:ext cx="3107265" cy="9144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b="0" dirty="0"/>
                  <a:t>Regress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GB" b="0" dirty="0"/>
                  <a:t> on residuals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𝑒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5FF9320E-3A82-440F-A0E8-A26E28FD30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4633" y="683531"/>
                <a:ext cx="3107265" cy="914400"/>
              </a:xfrm>
              <a:prstGeom prst="rect">
                <a:avLst/>
              </a:prstGeom>
              <a:blipFill>
                <a:blip r:embed="rId9"/>
                <a:stretch>
                  <a:fillRect t="-3311" b="-4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45CB8AFE-001C-4EB7-8FDA-FA6E15373466}"/>
                  </a:ext>
                </a:extLst>
              </p:cNvPr>
              <p:cNvSpPr/>
              <p:nvPr/>
            </p:nvSpPr>
            <p:spPr>
              <a:xfrm>
                <a:off x="6375240" y="7205759"/>
                <a:ext cx="2716305" cy="91440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45CB8AFE-001C-4EB7-8FDA-FA6E153734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5240" y="7205759"/>
                <a:ext cx="2716305" cy="91440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3C2DA745-E7A4-4AD8-B72F-77C8B8977525}"/>
                  </a:ext>
                </a:extLst>
              </p:cNvPr>
              <p:cNvSpPr/>
              <p:nvPr/>
            </p:nvSpPr>
            <p:spPr>
              <a:xfrm>
                <a:off x="5612920" y="668541"/>
                <a:ext cx="3107265" cy="9144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b="0" dirty="0"/>
                  <a:t>Regress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b="0" dirty="0"/>
                  <a:t> on residuals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p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𝜅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GB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𝑘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𝜅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3C2DA745-E7A4-4AD8-B72F-77C8B89775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2920" y="668541"/>
                <a:ext cx="3107265" cy="914400"/>
              </a:xfrm>
              <a:prstGeom prst="rect">
                <a:avLst/>
              </a:prstGeom>
              <a:blipFill>
                <a:blip r:embed="rId11"/>
                <a:stretch>
                  <a:fillRect t="-39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D7177994-07E9-48B2-8459-A7D97A5183F1}"/>
                  </a:ext>
                </a:extLst>
              </p:cNvPr>
              <p:cNvSpPr/>
              <p:nvPr/>
            </p:nvSpPr>
            <p:spPr>
              <a:xfrm>
                <a:off x="3434282" y="7205759"/>
                <a:ext cx="2716305" cy="91440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𝜛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𝜛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D7177994-07E9-48B2-8459-A7D97A5183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4282" y="7205759"/>
                <a:ext cx="2716305" cy="91440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310C0E7D-0A0D-4EFD-801F-263B5D927396}"/>
                  </a:ext>
                </a:extLst>
              </p:cNvPr>
              <p:cNvSpPr/>
              <p:nvPr/>
            </p:nvSpPr>
            <p:spPr>
              <a:xfrm>
                <a:off x="9324029" y="5908849"/>
                <a:ext cx="2716305" cy="9144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310C0E7D-0A0D-4EFD-801F-263B5D9273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4029" y="5908849"/>
                <a:ext cx="2716305" cy="91440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68078861-1554-4C29-B9EE-3DD638A38CD5}"/>
                  </a:ext>
                </a:extLst>
              </p:cNvPr>
              <p:cNvSpPr/>
              <p:nvPr/>
            </p:nvSpPr>
            <p:spPr>
              <a:xfrm>
                <a:off x="9324029" y="4749697"/>
                <a:ext cx="2716305" cy="9144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68078861-1554-4C29-B9EE-3DD638A38C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4029" y="4749697"/>
                <a:ext cx="2716305" cy="91440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Rectangle: Rounded Corners 61">
                <a:extLst>
                  <a:ext uri="{FF2B5EF4-FFF2-40B4-BE49-F238E27FC236}">
                    <a16:creationId xmlns:a16="http://schemas.microsoft.com/office/drawing/2014/main" id="{61744CC6-7C95-4E5E-8FB1-C0A120B146D7}"/>
                  </a:ext>
                </a:extLst>
              </p:cNvPr>
              <p:cNvSpPr/>
              <p:nvPr/>
            </p:nvSpPr>
            <p:spPr>
              <a:xfrm>
                <a:off x="2137387" y="5921829"/>
                <a:ext cx="914400" cy="914400"/>
              </a:xfrm>
              <a:prstGeom prst="round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62" name="Rectangle: Rounded Corners 61">
                <a:extLst>
                  <a:ext uri="{FF2B5EF4-FFF2-40B4-BE49-F238E27FC236}">
                    <a16:creationId xmlns:a16="http://schemas.microsoft.com/office/drawing/2014/main" id="{61744CC6-7C95-4E5E-8FB1-C0A120B146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7387" y="5921829"/>
                <a:ext cx="914400" cy="914400"/>
              </a:xfrm>
              <a:prstGeom prst="round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Rectangle: Rounded Corners 62">
                <a:extLst>
                  <a:ext uri="{FF2B5EF4-FFF2-40B4-BE49-F238E27FC236}">
                    <a16:creationId xmlns:a16="http://schemas.microsoft.com/office/drawing/2014/main" id="{B9C8BEAA-103C-4524-BF08-C526650458E4}"/>
                  </a:ext>
                </a:extLst>
              </p:cNvPr>
              <p:cNvSpPr/>
              <p:nvPr/>
            </p:nvSpPr>
            <p:spPr>
              <a:xfrm>
                <a:off x="2137387" y="4744342"/>
                <a:ext cx="914400" cy="914400"/>
              </a:xfrm>
              <a:prstGeom prst="round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GB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GB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>
          <p:sp>
            <p:nvSpPr>
              <p:cNvPr id="63" name="Rectangle: Rounded Corners 62">
                <a:extLst>
                  <a:ext uri="{FF2B5EF4-FFF2-40B4-BE49-F238E27FC236}">
                    <a16:creationId xmlns:a16="http://schemas.microsoft.com/office/drawing/2014/main" id="{B9C8BEAA-103C-4524-BF08-C526650458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7387" y="4744342"/>
                <a:ext cx="914400" cy="914400"/>
              </a:xfrm>
              <a:prstGeom prst="round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Rectangle: Rounded Corners 63">
                <a:extLst>
                  <a:ext uri="{FF2B5EF4-FFF2-40B4-BE49-F238E27FC236}">
                    <a16:creationId xmlns:a16="http://schemas.microsoft.com/office/drawing/2014/main" id="{F8D0029F-8DC2-439A-95CE-3647C0426550}"/>
                  </a:ext>
                </a:extLst>
              </p:cNvPr>
              <p:cNvSpPr/>
              <p:nvPr/>
            </p:nvSpPr>
            <p:spPr>
              <a:xfrm>
                <a:off x="2137387" y="7205759"/>
                <a:ext cx="914400" cy="914400"/>
              </a:xfrm>
              <a:prstGeom prst="round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64" name="Rectangle: Rounded Corners 63">
                <a:extLst>
                  <a:ext uri="{FF2B5EF4-FFF2-40B4-BE49-F238E27FC236}">
                    <a16:creationId xmlns:a16="http://schemas.microsoft.com/office/drawing/2014/main" id="{F8D0029F-8DC2-439A-95CE-3647C04265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7387" y="7205759"/>
                <a:ext cx="914400" cy="914400"/>
              </a:xfrm>
              <a:prstGeom prst="round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Rectangle: Rounded Corners 65">
                <a:extLst>
                  <a:ext uri="{FF2B5EF4-FFF2-40B4-BE49-F238E27FC236}">
                    <a16:creationId xmlns:a16="http://schemas.microsoft.com/office/drawing/2014/main" id="{8F2F6297-D456-4A40-ACF4-ADFCAB36C537}"/>
                  </a:ext>
                </a:extLst>
              </p:cNvPr>
              <p:cNvSpPr/>
              <p:nvPr/>
            </p:nvSpPr>
            <p:spPr>
              <a:xfrm>
                <a:off x="4349149" y="3429111"/>
                <a:ext cx="914400" cy="914400"/>
              </a:xfrm>
              <a:prstGeom prst="round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GB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GB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>
          <p:sp>
            <p:nvSpPr>
              <p:cNvPr id="66" name="Rectangle: Rounded Corners 65">
                <a:extLst>
                  <a:ext uri="{FF2B5EF4-FFF2-40B4-BE49-F238E27FC236}">
                    <a16:creationId xmlns:a16="http://schemas.microsoft.com/office/drawing/2014/main" id="{8F2F6297-D456-4A40-ACF4-ADFCAB36C5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9149" y="3429111"/>
                <a:ext cx="914400" cy="914400"/>
              </a:xfrm>
              <a:prstGeom prst="round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Rectangle: Rounded Corners 66">
                <a:extLst>
                  <a:ext uri="{FF2B5EF4-FFF2-40B4-BE49-F238E27FC236}">
                    <a16:creationId xmlns:a16="http://schemas.microsoft.com/office/drawing/2014/main" id="{83205917-CF88-4AD8-B4BA-50E956E05DBB}"/>
                  </a:ext>
                </a:extLst>
              </p:cNvPr>
              <p:cNvSpPr/>
              <p:nvPr/>
            </p:nvSpPr>
            <p:spPr>
              <a:xfrm>
                <a:off x="7276192" y="3429111"/>
                <a:ext cx="914400" cy="914400"/>
              </a:xfrm>
              <a:prstGeom prst="round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67" name="Rectangle: Rounded Corners 66">
                <a:extLst>
                  <a:ext uri="{FF2B5EF4-FFF2-40B4-BE49-F238E27FC236}">
                    <a16:creationId xmlns:a16="http://schemas.microsoft.com/office/drawing/2014/main" id="{83205917-CF88-4AD8-B4BA-50E956E05D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6192" y="3429111"/>
                <a:ext cx="914400" cy="914400"/>
              </a:xfrm>
              <a:prstGeom prst="round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8" name="Rectangle: Rounded Corners 67">
                <a:extLst>
                  <a:ext uri="{FF2B5EF4-FFF2-40B4-BE49-F238E27FC236}">
                    <a16:creationId xmlns:a16="http://schemas.microsoft.com/office/drawing/2014/main" id="{B33798AB-B4A0-470C-B98D-9201654E885C}"/>
                  </a:ext>
                </a:extLst>
              </p:cNvPr>
              <p:cNvSpPr/>
              <p:nvPr/>
            </p:nvSpPr>
            <p:spPr>
              <a:xfrm>
                <a:off x="10224981" y="3432017"/>
                <a:ext cx="914400" cy="914400"/>
              </a:xfrm>
              <a:prstGeom prst="round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68" name="Rectangle: Rounded Corners 67">
                <a:extLst>
                  <a:ext uri="{FF2B5EF4-FFF2-40B4-BE49-F238E27FC236}">
                    <a16:creationId xmlns:a16="http://schemas.microsoft.com/office/drawing/2014/main" id="{B33798AB-B4A0-470C-B98D-9201654E88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4981" y="3432017"/>
                <a:ext cx="914400" cy="914400"/>
              </a:xfrm>
              <a:prstGeom prst="round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2CFBF160-0CFA-4DBE-9845-8B541450FC20}"/>
                  </a:ext>
                </a:extLst>
              </p:cNvPr>
              <p:cNvSpPr/>
              <p:nvPr/>
            </p:nvSpPr>
            <p:spPr>
              <a:xfrm>
                <a:off x="2321207" y="668541"/>
                <a:ext cx="3107265" cy="9144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b="0" dirty="0"/>
                  <a:t>Regress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b="0" dirty="0"/>
                  <a:t> on residuals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𝑛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GB" b="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GB" b="0" dirty="0"/>
              </a:p>
            </p:txBody>
          </p:sp>
        </mc:Choice>
        <mc:Fallback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2CFBF160-0CFA-4DBE-9845-8B541450FC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1207" y="668541"/>
                <a:ext cx="3107265" cy="914400"/>
              </a:xfrm>
              <a:prstGeom prst="rect">
                <a:avLst/>
              </a:prstGeom>
              <a:blipFill>
                <a:blip r:embed="rId21"/>
                <a:stretch>
                  <a:fillRect t="-39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A094D677-ABD7-4D9C-B06D-0E151C519CEF}"/>
              </a:ext>
            </a:extLst>
          </p:cNvPr>
          <p:cNvSpPr/>
          <p:nvPr/>
        </p:nvSpPr>
        <p:spPr>
          <a:xfrm>
            <a:off x="449943" y="4744342"/>
            <a:ext cx="1524000" cy="337581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Regressand</a:t>
            </a:r>
            <a:endParaRPr lang="en-GB" dirty="0"/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0335A085-90B8-4452-ADDA-C707A5CA6075}"/>
              </a:ext>
            </a:extLst>
          </p:cNvPr>
          <p:cNvSpPr/>
          <p:nvPr/>
        </p:nvSpPr>
        <p:spPr>
          <a:xfrm>
            <a:off x="3405078" y="2399228"/>
            <a:ext cx="8635256" cy="85703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Regressor</a:t>
            </a:r>
          </a:p>
        </p:txBody>
      </p:sp>
    </p:spTree>
    <p:extLst>
      <p:ext uri="{BB962C8B-B14F-4D97-AF65-F5344CB8AC3E}">
        <p14:creationId xmlns:p14="http://schemas.microsoft.com/office/powerpoint/2010/main" val="3084452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653B1C8-53B4-4101-92B1-65D6859CA0A7}"/>
              </a:ext>
            </a:extLst>
          </p:cNvPr>
          <p:cNvSpPr/>
          <p:nvPr/>
        </p:nvSpPr>
        <p:spPr>
          <a:xfrm>
            <a:off x="638629" y="-1611086"/>
            <a:ext cx="9535885" cy="878114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6708157-2062-4C81-A057-DABB535102CF}"/>
                  </a:ext>
                </a:extLst>
              </p:cNvPr>
              <p:cNvSpPr/>
              <p:nvPr/>
            </p:nvSpPr>
            <p:spPr>
              <a:xfrm>
                <a:off x="786829" y="-1365040"/>
                <a:ext cx="4128247" cy="9144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b="0" dirty="0"/>
                  <a:t>Plug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6708157-2062-4C81-A057-DABB535102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829" y="-1365040"/>
                <a:ext cx="4128247" cy="9144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322CFCF-6BAF-411C-8AFC-40FBADCE6131}"/>
                  </a:ext>
                </a:extLst>
              </p:cNvPr>
              <p:cNvSpPr/>
              <p:nvPr/>
            </p:nvSpPr>
            <p:spPr>
              <a:xfrm>
                <a:off x="4071639" y="3347788"/>
                <a:ext cx="2716305" cy="914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322CFCF-6BAF-411C-8AFC-40FBADCE61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1639" y="3347788"/>
                <a:ext cx="2716305" cy="9144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3A84FD1-8A25-4047-AE79-911F0450A8FA}"/>
                  </a:ext>
                </a:extLst>
              </p:cNvPr>
              <p:cNvSpPr/>
              <p:nvPr/>
            </p:nvSpPr>
            <p:spPr>
              <a:xfrm>
                <a:off x="4114758" y="5792735"/>
                <a:ext cx="2716305" cy="91440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𝑒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3A84FD1-8A25-4047-AE79-911F0450A8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758" y="5792735"/>
                <a:ext cx="2716305" cy="9144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28247DF2-D8EE-4FE4-9DC0-E2DE4CD8A855}"/>
                  </a:ext>
                </a:extLst>
              </p:cNvPr>
              <p:cNvSpPr/>
              <p:nvPr/>
            </p:nvSpPr>
            <p:spPr>
              <a:xfrm>
                <a:off x="786829" y="-313925"/>
                <a:ext cx="4128247" cy="9144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b="0" dirty="0"/>
                  <a:t>Regress residuals on residuals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𝑒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𝑜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28247DF2-D8EE-4FE4-9DC0-E2DE4CD8A8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829" y="-313925"/>
                <a:ext cx="4128247" cy="914400"/>
              </a:xfrm>
              <a:prstGeom prst="rect">
                <a:avLst/>
              </a:prstGeom>
              <a:blipFill>
                <a:blip r:embed="rId5"/>
                <a:stretch>
                  <a:fillRect t="-39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932F15A2-2FE6-497F-B0C1-87B6DF651B05}"/>
                  </a:ext>
                </a:extLst>
              </p:cNvPr>
              <p:cNvSpPr/>
              <p:nvPr/>
            </p:nvSpPr>
            <p:spPr>
              <a:xfrm>
                <a:off x="6938109" y="4616189"/>
                <a:ext cx="2716305" cy="9144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932F15A2-2FE6-497F-B0C1-87B6DF651B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8109" y="4616189"/>
                <a:ext cx="2716305" cy="9144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BB5E2D3B-82F1-4C6B-B045-A9BA6DAC5237}"/>
                  </a:ext>
                </a:extLst>
              </p:cNvPr>
              <p:cNvSpPr/>
              <p:nvPr/>
            </p:nvSpPr>
            <p:spPr>
              <a:xfrm>
                <a:off x="6938110" y="3350275"/>
                <a:ext cx="2716305" cy="914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BB5E2D3B-82F1-4C6B-B045-A9BA6DAC52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8110" y="3350275"/>
                <a:ext cx="2716305" cy="9144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F496BF46-E4E2-4646-86B8-44E6C5D24269}"/>
              </a:ext>
            </a:extLst>
          </p:cNvPr>
          <p:cNvSpPr/>
          <p:nvPr/>
        </p:nvSpPr>
        <p:spPr>
          <a:xfrm>
            <a:off x="2803948" y="3360768"/>
            <a:ext cx="914400" cy="9144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2" name="Rectangle: Rounded Corners 61">
                <a:extLst>
                  <a:ext uri="{FF2B5EF4-FFF2-40B4-BE49-F238E27FC236}">
                    <a16:creationId xmlns:a16="http://schemas.microsoft.com/office/drawing/2014/main" id="{61744CC6-7C95-4E5E-8FB1-C0A120B146D7}"/>
                  </a:ext>
                </a:extLst>
              </p:cNvPr>
              <p:cNvSpPr/>
              <p:nvPr/>
            </p:nvSpPr>
            <p:spPr>
              <a:xfrm>
                <a:off x="2803948" y="5805715"/>
                <a:ext cx="914400" cy="914400"/>
              </a:xfrm>
              <a:prstGeom prst="round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62" name="Rectangle: Rounded Corners 61">
                <a:extLst>
                  <a:ext uri="{FF2B5EF4-FFF2-40B4-BE49-F238E27FC236}">
                    <a16:creationId xmlns:a16="http://schemas.microsoft.com/office/drawing/2014/main" id="{61744CC6-7C95-4E5E-8FB1-C0A120B146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3948" y="5805715"/>
                <a:ext cx="914400" cy="914400"/>
              </a:xfrm>
              <a:prstGeom prst="round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Rectangle: Rounded Corners 62">
                <a:extLst>
                  <a:ext uri="{FF2B5EF4-FFF2-40B4-BE49-F238E27FC236}">
                    <a16:creationId xmlns:a16="http://schemas.microsoft.com/office/drawing/2014/main" id="{B9C8BEAA-103C-4524-BF08-C526650458E4}"/>
                  </a:ext>
                </a:extLst>
              </p:cNvPr>
              <p:cNvSpPr/>
              <p:nvPr/>
            </p:nvSpPr>
            <p:spPr>
              <a:xfrm>
                <a:off x="2803948" y="4628228"/>
                <a:ext cx="914400" cy="914400"/>
              </a:xfrm>
              <a:prstGeom prst="round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GB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GB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>
          <p:sp>
            <p:nvSpPr>
              <p:cNvPr id="63" name="Rectangle: Rounded Corners 62">
                <a:extLst>
                  <a:ext uri="{FF2B5EF4-FFF2-40B4-BE49-F238E27FC236}">
                    <a16:creationId xmlns:a16="http://schemas.microsoft.com/office/drawing/2014/main" id="{B9C8BEAA-103C-4524-BF08-C526650458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3948" y="4628228"/>
                <a:ext cx="914400" cy="914400"/>
              </a:xfrm>
              <a:prstGeom prst="round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Rectangle: Rounded Corners 65">
                <a:extLst>
                  <a:ext uri="{FF2B5EF4-FFF2-40B4-BE49-F238E27FC236}">
                    <a16:creationId xmlns:a16="http://schemas.microsoft.com/office/drawing/2014/main" id="{8F2F6297-D456-4A40-ACF4-ADFCAB36C537}"/>
                  </a:ext>
                </a:extLst>
              </p:cNvPr>
              <p:cNvSpPr/>
              <p:nvPr/>
            </p:nvSpPr>
            <p:spPr>
              <a:xfrm>
                <a:off x="5015710" y="2000230"/>
                <a:ext cx="914400" cy="914400"/>
              </a:xfrm>
              <a:prstGeom prst="round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GB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GB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>
          <p:sp>
            <p:nvSpPr>
              <p:cNvPr id="66" name="Rectangle: Rounded Corners 65">
                <a:extLst>
                  <a:ext uri="{FF2B5EF4-FFF2-40B4-BE49-F238E27FC236}">
                    <a16:creationId xmlns:a16="http://schemas.microsoft.com/office/drawing/2014/main" id="{8F2F6297-D456-4A40-ACF4-ADFCAB36C5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5710" y="2000230"/>
                <a:ext cx="914400" cy="914400"/>
              </a:xfrm>
              <a:prstGeom prst="round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Rectangle: Rounded Corners 66">
                <a:extLst>
                  <a:ext uri="{FF2B5EF4-FFF2-40B4-BE49-F238E27FC236}">
                    <a16:creationId xmlns:a16="http://schemas.microsoft.com/office/drawing/2014/main" id="{83205917-CF88-4AD8-B4BA-50E956E05DBB}"/>
                  </a:ext>
                </a:extLst>
              </p:cNvPr>
              <p:cNvSpPr/>
              <p:nvPr/>
            </p:nvSpPr>
            <p:spPr>
              <a:xfrm>
                <a:off x="7942753" y="2000230"/>
                <a:ext cx="914400" cy="914400"/>
              </a:xfrm>
              <a:prstGeom prst="round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67" name="Rectangle: Rounded Corners 66">
                <a:extLst>
                  <a:ext uri="{FF2B5EF4-FFF2-40B4-BE49-F238E27FC236}">
                    <a16:creationId xmlns:a16="http://schemas.microsoft.com/office/drawing/2014/main" id="{83205917-CF88-4AD8-B4BA-50E956E05D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2753" y="2000230"/>
                <a:ext cx="914400" cy="914400"/>
              </a:xfrm>
              <a:prstGeom prst="round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2CFBF160-0CFA-4DBE-9845-8B541450FC20}"/>
                  </a:ext>
                </a:extLst>
              </p:cNvPr>
              <p:cNvSpPr/>
              <p:nvPr/>
            </p:nvSpPr>
            <p:spPr>
              <a:xfrm>
                <a:off x="5517256" y="-306335"/>
                <a:ext cx="4137158" cy="91440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b="0" dirty="0"/>
                  <a:t>Regress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GB" b="0" dirty="0"/>
                  <a:t> on residuals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𝑎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GB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𝑒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u</m:t>
                      </m:r>
                    </m:oMath>
                  </m:oMathPara>
                </a14:m>
                <a:endParaRPr lang="en-GB" b="0" dirty="0"/>
              </a:p>
            </p:txBody>
          </p:sp>
        </mc:Choice>
        <mc:Fallback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2CFBF160-0CFA-4DBE-9845-8B541450FC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7256" y="-306335"/>
                <a:ext cx="4137158" cy="914400"/>
              </a:xfrm>
              <a:prstGeom prst="rect">
                <a:avLst/>
              </a:prstGeom>
              <a:blipFill>
                <a:blip r:embed="rId12"/>
                <a:stretch>
                  <a:fillRect t="-39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A094D677-ABD7-4D9C-B06D-0E151C519CEF}"/>
              </a:ext>
            </a:extLst>
          </p:cNvPr>
          <p:cNvSpPr/>
          <p:nvPr/>
        </p:nvSpPr>
        <p:spPr>
          <a:xfrm>
            <a:off x="1116504" y="3360768"/>
            <a:ext cx="1524000" cy="335934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Regressand</a:t>
            </a:r>
            <a:endParaRPr lang="en-GB" dirty="0"/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0335A085-90B8-4452-ADDA-C707A5CA6075}"/>
              </a:ext>
            </a:extLst>
          </p:cNvPr>
          <p:cNvSpPr/>
          <p:nvPr/>
        </p:nvSpPr>
        <p:spPr>
          <a:xfrm>
            <a:off x="4071639" y="970347"/>
            <a:ext cx="5582775" cy="85703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Regressor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EC298D4C-4257-4A25-8928-97AED9F140C0}"/>
                  </a:ext>
                </a:extLst>
              </p:cNvPr>
              <p:cNvSpPr/>
              <p:nvPr/>
            </p:nvSpPr>
            <p:spPr>
              <a:xfrm>
                <a:off x="5526167" y="-1357194"/>
                <a:ext cx="4128247" cy="91440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b="0" dirty="0"/>
                  <a:t>Plug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EC298D4C-4257-4A25-8928-97AED9F140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6167" y="-1357194"/>
                <a:ext cx="4128247" cy="91440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2598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302</Words>
  <Application>Microsoft Office PowerPoint</Application>
  <PresentationFormat>Widescreen</PresentationFormat>
  <Paragraphs>56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Sittler</dc:creator>
  <cp:lastModifiedBy>Thomas Sittler</cp:lastModifiedBy>
  <cp:revision>11</cp:revision>
  <dcterms:created xsi:type="dcterms:W3CDTF">2018-01-10T18:47:34Z</dcterms:created>
  <dcterms:modified xsi:type="dcterms:W3CDTF">2018-01-11T20:36:59Z</dcterms:modified>
</cp:coreProperties>
</file>